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03938690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03938690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03938690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03938690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fc4cdc40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fc4cdc40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03938690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03938690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03938690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c03938690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03938690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03938690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bfc4cdc40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bfc4cdc40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fc4cdc40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bfc4cdc40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fc988d99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fc988d99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fc4cdc40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bfc4cdc40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c03938690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c03938690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03938690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03938690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fc4cdc40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fc4cdc40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fc4cdc40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bfc4cdc40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fc4cdc40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fc4cdc40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fc4cdc40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bfc4cdc40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0000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8.jpg"/><Relationship Id="rId6" Type="http://schemas.openxmlformats.org/officeDocument/2006/relationships/image" Target="../media/image16.jpg"/><Relationship Id="rId7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27.jpg"/><Relationship Id="rId5" Type="http://schemas.openxmlformats.org/officeDocument/2006/relationships/image" Target="../media/image26.jpg"/><Relationship Id="rId6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jpg"/><Relationship Id="rId4" Type="http://schemas.openxmlformats.org/officeDocument/2006/relationships/image" Target="../media/image24.jpg"/><Relationship Id="rId5" Type="http://schemas.openxmlformats.org/officeDocument/2006/relationships/image" Target="../media/image28.jpg"/><Relationship Id="rId6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34.jpg"/><Relationship Id="rId6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jpg"/><Relationship Id="rId4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jpg"/><Relationship Id="rId4" Type="http://schemas.openxmlformats.org/officeDocument/2006/relationships/image" Target="../media/image25.jpg"/><Relationship Id="rId5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9.jpg"/><Relationship Id="rId5" Type="http://schemas.openxmlformats.org/officeDocument/2006/relationships/image" Target="../media/image35.jpg"/><Relationship Id="rId6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15.jpg"/><Relationship Id="rId5" Type="http://schemas.openxmlformats.org/officeDocument/2006/relationships/image" Target="../media/image11.jpg"/><Relationship Id="rId6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37750" y="3282400"/>
            <a:ext cx="8222100" cy="7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Solid Propulsion Team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921900" y="4042900"/>
            <a:ext cx="72363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Trebuchet MS"/>
                <a:ea typeface="Trebuchet MS"/>
                <a:cs typeface="Trebuchet MS"/>
                <a:sym typeface="Trebuchet MS"/>
              </a:rPr>
              <a:t>Weekly Report</a:t>
            </a:r>
            <a:endParaRPr sz="30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3">
            <a:alphaModFix/>
          </a:blip>
          <a:srcRect b="0" l="18645" r="18826" t="-5374"/>
          <a:stretch/>
        </p:blipFill>
        <p:spPr>
          <a:xfrm>
            <a:off x="2597475" y="236575"/>
            <a:ext cx="3213150" cy="30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Continued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0" y="4490700"/>
            <a:ext cx="4668600" cy="6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000000"/>
                </a:solidFill>
              </a:rPr>
              <a:t>Cooking the chemical mixture</a:t>
            </a:r>
            <a:endParaRPr sz="9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5815250" y="4540050"/>
            <a:ext cx="264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Casting in mold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00" y="1761874"/>
            <a:ext cx="2046624" cy="27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8325" y="1761862"/>
            <a:ext cx="2046624" cy="272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8600" y="1650250"/>
            <a:ext cx="2046624" cy="295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6">
            <a:alphaModFix/>
          </a:blip>
          <a:srcRect b="6871" l="9999" r="36924" t="22356"/>
          <a:stretch/>
        </p:blipFill>
        <p:spPr>
          <a:xfrm>
            <a:off x="6715225" y="1650250"/>
            <a:ext cx="2301574" cy="295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 rotWithShape="1">
          <a:blip r:embed="rId7">
            <a:alphaModFix/>
          </a:blip>
          <a:srcRect b="0" l="18645" r="18826" t="-5374"/>
          <a:stretch/>
        </p:blipFill>
        <p:spPr>
          <a:xfrm>
            <a:off x="7446000" y="108450"/>
            <a:ext cx="1248000" cy="11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Continued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274125" y="4311850"/>
            <a:ext cx="28593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Removing core rod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4031175" y="4284250"/>
            <a:ext cx="176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Demolding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6519613" y="4375800"/>
            <a:ext cx="236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Weighing grains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b="0" l="0" r="9535" t="0"/>
          <a:stretch/>
        </p:blipFill>
        <p:spPr>
          <a:xfrm>
            <a:off x="181800" y="1798700"/>
            <a:ext cx="2951624" cy="22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4">
            <a:alphaModFix/>
          </a:blip>
          <a:srcRect b="48697" l="9656" r="25231" t="-6089"/>
          <a:stretch/>
        </p:blipFill>
        <p:spPr>
          <a:xfrm>
            <a:off x="3485175" y="1708163"/>
            <a:ext cx="2859300" cy="2374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9900" y="1708175"/>
            <a:ext cx="1923425" cy="251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6">
            <a:alphaModFix/>
          </a:blip>
          <a:srcRect b="0" l="18645" r="18826" t="-5374"/>
          <a:stretch/>
        </p:blipFill>
        <p:spPr>
          <a:xfrm>
            <a:off x="7446000" y="108450"/>
            <a:ext cx="1248000" cy="11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471900" y="738725"/>
            <a:ext cx="66048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Storage of grains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b="0" l="18645" r="18826" t="-5374"/>
          <a:stretch/>
        </p:blipFill>
        <p:spPr>
          <a:xfrm>
            <a:off x="7446000" y="108450"/>
            <a:ext cx="1248000" cy="11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 rotWithShape="1">
          <a:blip r:embed="rId4">
            <a:alphaModFix/>
          </a:blip>
          <a:srcRect b="0" l="0" r="0" t="13043"/>
          <a:stretch/>
        </p:blipFill>
        <p:spPr>
          <a:xfrm>
            <a:off x="6327625" y="1789925"/>
            <a:ext cx="2499199" cy="276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375" y="1789913"/>
            <a:ext cx="2249424" cy="2765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2700" y="1789925"/>
            <a:ext cx="3687024" cy="27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4"/>
          <p:cNvSpPr txBox="1"/>
          <p:nvPr/>
        </p:nvSpPr>
        <p:spPr>
          <a:xfrm>
            <a:off x="561625" y="4555200"/>
            <a:ext cx="19611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Using silica gel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3241513" y="4606500"/>
            <a:ext cx="22494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Using ziplocks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6760200" y="4605175"/>
            <a:ext cx="224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Storage container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#115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Items procured this week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165975" y="4473275"/>
            <a:ext cx="2664000" cy="5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Motor casing tube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75" y="1796550"/>
            <a:ext cx="2664000" cy="26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7925" y="1875650"/>
            <a:ext cx="3043952" cy="25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/>
        </p:nvSpPr>
        <p:spPr>
          <a:xfrm>
            <a:off x="3657875" y="4512875"/>
            <a:ext cx="26640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Power extension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0650" y="1938688"/>
            <a:ext cx="2517324" cy="239244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6354000" y="4519325"/>
            <a:ext cx="279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Drill bits (4-10mm)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 rotWithShape="1">
          <a:blip r:embed="rId6">
            <a:alphaModFix/>
          </a:blip>
          <a:srcRect b="0" l="18645" r="18826" t="-5374"/>
          <a:stretch/>
        </p:blipFill>
        <p:spPr>
          <a:xfrm>
            <a:off x="7446000" y="108450"/>
            <a:ext cx="1248000" cy="11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Continued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4" name="Google Shape;204;p26"/>
          <p:cNvSpPr txBox="1"/>
          <p:nvPr>
            <p:ph idx="1" type="body"/>
          </p:nvPr>
        </p:nvSpPr>
        <p:spPr>
          <a:xfrm>
            <a:off x="751013" y="4104025"/>
            <a:ext cx="1777800" cy="10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Welding electrodes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 rotWithShape="1">
          <a:blip r:embed="rId3">
            <a:alphaModFix/>
          </a:blip>
          <a:srcRect b="28891" l="0" r="0" t="0"/>
          <a:stretch/>
        </p:blipFill>
        <p:spPr>
          <a:xfrm>
            <a:off x="139575" y="1689900"/>
            <a:ext cx="3000676" cy="22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>
            <a:off x="3958800" y="4287500"/>
            <a:ext cx="17778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Ziplocks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6416675" y="4482925"/>
            <a:ext cx="2604600" cy="4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Data cable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675" y="1689900"/>
            <a:ext cx="2774000" cy="241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7100" y="1658825"/>
            <a:ext cx="2604500" cy="26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 rotWithShape="1">
          <a:blip r:embed="rId6">
            <a:alphaModFix/>
          </a:blip>
          <a:srcRect b="0" l="18645" r="18826" t="-5374"/>
          <a:stretch/>
        </p:blipFill>
        <p:spPr>
          <a:xfrm>
            <a:off x="7446000" y="108450"/>
            <a:ext cx="1248000" cy="11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Continued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2107250" y="4631575"/>
            <a:ext cx="41001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r>
              <a:rPr lang="en" sz="2400">
                <a:solidFill>
                  <a:srgbClr val="000000"/>
                </a:solidFill>
              </a:rPr>
              <a:t>Epoxy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17" name="Google Shape;2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316850" y="1365699"/>
            <a:ext cx="2934975" cy="35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 rotWithShape="1">
          <a:blip r:embed="rId4">
            <a:alphaModFix/>
          </a:blip>
          <a:srcRect b="0" l="18645" r="18826" t="-5374"/>
          <a:stretch/>
        </p:blipFill>
        <p:spPr>
          <a:xfrm>
            <a:off x="7446000" y="108450"/>
            <a:ext cx="1248000" cy="11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471900" y="738725"/>
            <a:ext cx="68685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Tasks to done next week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 sz="2400">
                <a:solidFill>
                  <a:srgbClr val="000000"/>
                </a:solidFill>
              </a:rPr>
              <a:t>Machining of motor casing # 101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 sz="2400">
                <a:solidFill>
                  <a:srgbClr val="000000"/>
                </a:solidFill>
              </a:rPr>
              <a:t>3D printing of grain </a:t>
            </a:r>
            <a:r>
              <a:rPr lang="en" sz="2400">
                <a:solidFill>
                  <a:srgbClr val="000000"/>
                </a:solidFill>
              </a:rPr>
              <a:t>casting</a:t>
            </a:r>
            <a:r>
              <a:rPr lang="en" sz="2400">
                <a:solidFill>
                  <a:srgbClr val="000000"/>
                </a:solidFill>
              </a:rPr>
              <a:t> molds  # 111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 sz="2400">
                <a:solidFill>
                  <a:srgbClr val="000000"/>
                </a:solidFill>
              </a:rPr>
              <a:t>Static test; </a:t>
            </a:r>
            <a:r>
              <a:rPr lang="en" sz="2400">
                <a:solidFill>
                  <a:srgbClr val="000000"/>
                </a:solidFill>
              </a:rPr>
              <a:t>including the airframe #114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 sz="2400">
                <a:solidFill>
                  <a:srgbClr val="000000"/>
                </a:solidFill>
              </a:rPr>
              <a:t>Cooking grains  # 83</a:t>
            </a:r>
            <a:endParaRPr sz="2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 rotWithShape="1">
          <a:blip r:embed="rId3">
            <a:alphaModFix/>
          </a:blip>
          <a:srcRect b="0" l="18645" r="18826" t="-5374"/>
          <a:stretch/>
        </p:blipFill>
        <p:spPr>
          <a:xfrm>
            <a:off x="7446000" y="108450"/>
            <a:ext cx="1248000" cy="11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9"/>
          <p:cNvPicPr preferRelativeResize="0"/>
          <p:nvPr/>
        </p:nvPicPr>
        <p:blipFill rotWithShape="1">
          <a:blip r:embed="rId3">
            <a:alphaModFix/>
          </a:blip>
          <a:srcRect b="0" l="18645" r="18826" t="-5374"/>
          <a:stretch/>
        </p:blipFill>
        <p:spPr>
          <a:xfrm>
            <a:off x="7446000" y="108450"/>
            <a:ext cx="1248000" cy="11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 txBox="1"/>
          <p:nvPr/>
        </p:nvSpPr>
        <p:spPr>
          <a:xfrm>
            <a:off x="805475" y="255900"/>
            <a:ext cx="606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Thank You</a:t>
            </a:r>
            <a:endParaRPr sz="60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8775" y="1694325"/>
            <a:ext cx="4682300" cy="34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56553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Tasks Completed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AutoNum type="arabicPeriod"/>
            </a:pPr>
            <a:r>
              <a:rPr lang="en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Machining of nozzles #105</a:t>
            </a: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AutoNum type="arabicPeriod"/>
            </a:pPr>
            <a:r>
              <a:rPr lang="en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Port to throat ratio # 3</a:t>
            </a: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AutoNum type="arabicPeriod"/>
            </a:pPr>
            <a:r>
              <a:rPr lang="en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of grain casting mold #108</a:t>
            </a: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AutoNum type="arabicPeriod"/>
            </a:pPr>
            <a:r>
              <a:rPr lang="en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Slicing the stl files of casting molds for 3D- printing #109</a:t>
            </a: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AutoNum type="arabicPeriod"/>
            </a:pPr>
            <a:r>
              <a:rPr lang="en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Cooking Grains #83</a:t>
            </a: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AutoNum type="arabicPeriod"/>
            </a:pPr>
            <a:r>
              <a:rPr lang="en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Repairing the test stand #110</a:t>
            </a: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5814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rebuchet MS"/>
              <a:buAutoNum type="arabicPeriod"/>
            </a:pPr>
            <a:r>
              <a:rPr lang="en" sz="240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Procurement of materials  #115</a:t>
            </a:r>
            <a:endParaRPr sz="24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3">
            <a:alphaModFix/>
          </a:blip>
          <a:srcRect b="0" l="18645" r="18826" t="-5374"/>
          <a:stretch/>
        </p:blipFill>
        <p:spPr>
          <a:xfrm>
            <a:off x="7446000" y="108450"/>
            <a:ext cx="1248000" cy="118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1900" y="738725"/>
            <a:ext cx="62355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rPr>
              <a:t>#105 Machining of Nozzles </a:t>
            </a:r>
            <a:endParaRPr>
              <a:solidFill>
                <a:schemeClr val="accent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218725" y="1703725"/>
            <a:ext cx="3218100" cy="5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rgbClr val="000000"/>
                </a:solidFill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Operations carried out:</a:t>
            </a:r>
            <a:endParaRPr sz="220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0" l="18645" r="18826" t="-5374"/>
          <a:stretch/>
        </p:blipFill>
        <p:spPr>
          <a:xfrm>
            <a:off x="7446000" y="108450"/>
            <a:ext cx="1248000" cy="11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6971125" y="4578800"/>
            <a:ext cx="18990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Drilling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3911500" y="4578800"/>
            <a:ext cx="17409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Facing 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0" y="4578800"/>
            <a:ext cx="30333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highlight>
                  <a:schemeClr val="lt1"/>
                </a:highlight>
                <a:latin typeface="Trebuchet MS"/>
                <a:ea typeface="Trebuchet MS"/>
                <a:cs typeface="Trebuchet MS"/>
                <a:sym typeface="Trebuchet MS"/>
              </a:rPr>
              <a:t>Cutting the workpiece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4">
            <a:alphaModFix/>
          </a:blip>
          <a:srcRect b="0" l="0" r="10936" t="0"/>
          <a:stretch/>
        </p:blipFill>
        <p:spPr>
          <a:xfrm>
            <a:off x="6169850" y="1703725"/>
            <a:ext cx="2832150" cy="28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5">
            <a:alphaModFix/>
          </a:blip>
          <a:srcRect b="13910" l="0" r="0" t="25663"/>
          <a:stretch/>
        </p:blipFill>
        <p:spPr>
          <a:xfrm>
            <a:off x="350525" y="2139800"/>
            <a:ext cx="2374000" cy="257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1125" y="2139800"/>
            <a:ext cx="2832150" cy="24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Continued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471900" y="4629300"/>
            <a:ext cx="1250400" cy="4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000000"/>
                </a:solidFill>
                <a:highlight>
                  <a:schemeClr val="lt1"/>
                </a:highlight>
              </a:rPr>
              <a:t>Turning</a:t>
            </a:r>
            <a:endParaRPr sz="2400"/>
          </a:p>
        </p:txBody>
      </p:sp>
      <p:sp>
        <p:nvSpPr>
          <p:cNvPr id="96" name="Google Shape;96;p16"/>
          <p:cNvSpPr txBox="1"/>
          <p:nvPr/>
        </p:nvSpPr>
        <p:spPr>
          <a:xfrm>
            <a:off x="3885125" y="4629300"/>
            <a:ext cx="22158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Boring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6100925" y="4629300"/>
            <a:ext cx="27432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Machined Nozzles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8825"/>
            <a:ext cx="2519376" cy="281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 rotWithShape="1">
          <a:blip r:embed="rId4">
            <a:alphaModFix/>
          </a:blip>
          <a:srcRect b="0" l="0" r="0" t="16156"/>
          <a:stretch/>
        </p:blipFill>
        <p:spPr>
          <a:xfrm>
            <a:off x="6212838" y="1659578"/>
            <a:ext cx="2519376" cy="281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5">
            <a:alphaModFix/>
          </a:blip>
          <a:srcRect b="29036" l="44930" r="0" t="14005"/>
          <a:stretch/>
        </p:blipFill>
        <p:spPr>
          <a:xfrm>
            <a:off x="3034201" y="1741750"/>
            <a:ext cx="2743200" cy="279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#3 Port to throat ratio = 2	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71900" y="2024575"/>
            <a:ext cx="7739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b="13438" l="0" r="0" t="18998"/>
          <a:stretch/>
        </p:blipFill>
        <p:spPr>
          <a:xfrm>
            <a:off x="157900" y="1789787"/>
            <a:ext cx="8367100" cy="3179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471900" y="738725"/>
            <a:ext cx="66048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#108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Design of grain casting mold 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435688" y="4480800"/>
            <a:ext cx="22263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Mold base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18645" r="18826" t="-5374"/>
          <a:stretch/>
        </p:blipFill>
        <p:spPr>
          <a:xfrm>
            <a:off x="7446000" y="108450"/>
            <a:ext cx="1248000" cy="11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6418850" y="4480800"/>
            <a:ext cx="23988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Mold assembly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 rotWithShape="1">
          <a:blip r:embed="rId4">
            <a:alphaModFix/>
          </a:blip>
          <a:srcRect b="9189" l="0" r="0" t="0"/>
          <a:stretch/>
        </p:blipFill>
        <p:spPr>
          <a:xfrm>
            <a:off x="5965075" y="1841625"/>
            <a:ext cx="3015300" cy="260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000" y="1752875"/>
            <a:ext cx="2839675" cy="27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9063" y="1752875"/>
            <a:ext cx="2595600" cy="260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/>
        </p:nvSpPr>
        <p:spPr>
          <a:xfrm>
            <a:off x="3463100" y="4480875"/>
            <a:ext cx="22263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Mold top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287250" y="791475"/>
            <a:ext cx="69213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#109 P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reparing 3D printing files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1210988" y="4716550"/>
            <a:ext cx="71589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Made Ultimaker Format Packages (ufp) files 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0" l="18645" r="18826" t="-5374"/>
          <a:stretch/>
        </p:blipFill>
        <p:spPr>
          <a:xfrm>
            <a:off x="7446000" y="108450"/>
            <a:ext cx="1248000" cy="118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 rotWithShape="1">
          <a:blip r:embed="rId4">
            <a:alphaModFix/>
          </a:blip>
          <a:srcRect b="0" l="0" r="25065" t="37043"/>
          <a:stretch/>
        </p:blipFill>
        <p:spPr>
          <a:xfrm>
            <a:off x="1211000" y="1665400"/>
            <a:ext cx="6393276" cy="30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471900" y="738725"/>
            <a:ext cx="69213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#110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Repairing test stand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355450" y="4564350"/>
            <a:ext cx="25536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Before repair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 rotWithShape="1">
          <a:blip r:embed="rId3">
            <a:alphaModFix/>
          </a:blip>
          <a:srcRect b="0" l="18645" r="18826" t="-5374"/>
          <a:stretch/>
        </p:blipFill>
        <p:spPr>
          <a:xfrm>
            <a:off x="7446000" y="108450"/>
            <a:ext cx="1248000" cy="11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5177575" y="4474600"/>
            <a:ext cx="208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After repair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4">
            <a:alphaModFix/>
          </a:blip>
          <a:srcRect b="0" l="5669" r="0" t="26210"/>
          <a:stretch/>
        </p:blipFill>
        <p:spPr>
          <a:xfrm>
            <a:off x="6250133" y="1621237"/>
            <a:ext cx="2735616" cy="28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 rotWithShape="1">
          <a:blip r:embed="rId5">
            <a:alphaModFix/>
          </a:blip>
          <a:srcRect b="0" l="0" r="22112" t="0"/>
          <a:stretch/>
        </p:blipFill>
        <p:spPr>
          <a:xfrm>
            <a:off x="3338775" y="1621225"/>
            <a:ext cx="2735626" cy="285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6">
            <a:alphaModFix/>
          </a:blip>
          <a:srcRect b="0" l="24789" r="24784" t="16701"/>
          <a:stretch/>
        </p:blipFill>
        <p:spPr>
          <a:xfrm>
            <a:off x="350600" y="1767225"/>
            <a:ext cx="2553600" cy="270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471900" y="738725"/>
            <a:ext cx="67368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#83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Cooking of grains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0" y="1672175"/>
            <a:ext cx="82221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Steps of preparing the grains: </a:t>
            </a:r>
            <a:endParaRPr sz="26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b="0" l="18645" r="18826" t="-5374"/>
          <a:stretch/>
        </p:blipFill>
        <p:spPr>
          <a:xfrm>
            <a:off x="7446000" y="108450"/>
            <a:ext cx="1248000" cy="11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0" y="4543800"/>
            <a:ext cx="3689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Weighing of ingredients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5766000" y="4375800"/>
            <a:ext cx="2928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Preheating sobital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4">
            <a:alphaModFix/>
          </a:blip>
          <a:srcRect b="0" l="28310" r="0" t="9624"/>
          <a:stretch/>
        </p:blipFill>
        <p:spPr>
          <a:xfrm>
            <a:off x="6909270" y="1672175"/>
            <a:ext cx="1969356" cy="2785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 rotWithShape="1">
          <a:blip r:embed="rId5">
            <a:alphaModFix/>
          </a:blip>
          <a:srcRect b="25335" l="6898" r="13805" t="13862"/>
          <a:stretch/>
        </p:blipFill>
        <p:spPr>
          <a:xfrm>
            <a:off x="4572000" y="1782850"/>
            <a:ext cx="2200850" cy="267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 rotWithShape="1">
          <a:blip r:embed="rId6">
            <a:alphaModFix/>
          </a:blip>
          <a:srcRect b="0" l="0" r="0" t="21116"/>
          <a:stretch/>
        </p:blipFill>
        <p:spPr>
          <a:xfrm>
            <a:off x="384925" y="2167200"/>
            <a:ext cx="2543076" cy="237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